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4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797675" cy="9926638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9A8F6-E997-42DA-9614-EA0F133809B3}" type="datetimeFigureOut">
              <a:rPr lang="es-ES" smtClean="0"/>
              <a:t>29/11/2018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E6480-692B-422B-A91E-21A61CD51C2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82868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9A8F6-E997-42DA-9614-EA0F133809B3}" type="datetimeFigureOut">
              <a:rPr lang="es-ES" smtClean="0"/>
              <a:t>29/11/2018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E6480-692B-422B-A91E-21A61CD51C2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707537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9A8F6-E997-42DA-9614-EA0F133809B3}" type="datetimeFigureOut">
              <a:rPr lang="es-ES" smtClean="0"/>
              <a:t>29/11/2018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E6480-692B-422B-A91E-21A61CD51C2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200308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9A8F6-E997-42DA-9614-EA0F133809B3}" type="datetimeFigureOut">
              <a:rPr lang="es-ES" smtClean="0"/>
              <a:t>29/11/2018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E6480-692B-422B-A91E-21A61CD51C2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838146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9A8F6-E997-42DA-9614-EA0F133809B3}" type="datetimeFigureOut">
              <a:rPr lang="es-ES" smtClean="0"/>
              <a:t>29/11/2018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E6480-692B-422B-A91E-21A61CD51C2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313598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9A8F6-E997-42DA-9614-EA0F133809B3}" type="datetimeFigureOut">
              <a:rPr lang="es-ES" smtClean="0"/>
              <a:t>29/11/2018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E6480-692B-422B-A91E-21A61CD51C2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866738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9A8F6-E997-42DA-9614-EA0F133809B3}" type="datetimeFigureOut">
              <a:rPr lang="es-ES" smtClean="0"/>
              <a:t>29/11/2018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E6480-692B-422B-A91E-21A61CD51C2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995999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9A8F6-E997-42DA-9614-EA0F133809B3}" type="datetimeFigureOut">
              <a:rPr lang="es-ES" smtClean="0"/>
              <a:t>29/11/2018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E6480-692B-422B-A91E-21A61CD51C2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155378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9A8F6-E997-42DA-9614-EA0F133809B3}" type="datetimeFigureOut">
              <a:rPr lang="es-ES" smtClean="0"/>
              <a:t>29/11/2018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E6480-692B-422B-A91E-21A61CD51C2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735410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9A8F6-E997-42DA-9614-EA0F133809B3}" type="datetimeFigureOut">
              <a:rPr lang="es-ES" smtClean="0"/>
              <a:t>29/11/2018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E6480-692B-422B-A91E-21A61CD51C2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843786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9A8F6-E997-42DA-9614-EA0F133809B3}" type="datetimeFigureOut">
              <a:rPr lang="es-ES" smtClean="0"/>
              <a:t>29/11/2018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E6480-692B-422B-A91E-21A61CD51C2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691477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9A8F6-E997-42DA-9614-EA0F133809B3}" type="datetimeFigureOut">
              <a:rPr lang="es-ES" smtClean="0"/>
              <a:t>29/11/2018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3E6480-692B-422B-A91E-21A61CD51C2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220983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voox.com/guardianes-del-bosque-audios-mp3_rf_373615_1.html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00392" y="-99392"/>
            <a:ext cx="12144784" cy="7056784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067944" y="1318818"/>
            <a:ext cx="5832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LOS GUARDIANES DEL BOSQUE</a:t>
            </a:r>
            <a:endParaRPr lang="es-ES" sz="20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6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60648"/>
            <a:ext cx="1535345" cy="656914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3419872" y="1782635"/>
            <a:ext cx="58326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s-ES" sz="1600" b="1" dirty="0">
                <a:solidFill>
                  <a:schemeClr val="bg1"/>
                </a:solidFill>
                <a:latin typeface="Comic Sans MS" panose="030F0702030302020204" pitchFamily="66" charset="0"/>
              </a:rPr>
              <a:t>La leyenda de los “</a:t>
            </a:r>
            <a:r>
              <a:rPr lang="es-ES" sz="1600" b="1" dirty="0" err="1">
                <a:solidFill>
                  <a:schemeClr val="bg1"/>
                </a:solidFill>
                <a:latin typeface="Comic Sans MS" panose="030F0702030302020204" pitchFamily="66" charset="0"/>
              </a:rPr>
              <a:t>Bosquipeques</a:t>
            </a:r>
            <a:r>
              <a:rPr lang="es-ES" sz="16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” y canción de los sentidos</a:t>
            </a:r>
            <a:endParaRPr lang="es-ES" sz="16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974894"/>
            <a:ext cx="5050486" cy="5575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2032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3848066"/>
            <a:ext cx="8928992" cy="3009934"/>
          </a:xfrm>
        </p:spPr>
      </p:pic>
      <p:sp>
        <p:nvSpPr>
          <p:cNvPr id="5" name="CuadroTexto 4"/>
          <p:cNvSpPr txBox="1"/>
          <p:nvPr/>
        </p:nvSpPr>
        <p:spPr>
          <a:xfrm>
            <a:off x="1079612" y="548680"/>
            <a:ext cx="698477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ES" dirty="0">
                <a:latin typeface="Comic Sans MS" panose="030F0702030302020204" pitchFamily="66" charset="0"/>
              </a:rPr>
              <a:t>¡Buenos días queridos niños y niñas! Somos los educadores del Aula de Educación Ambiental, y nos alegra informaros de que estáis entre los elegidos para continuar con la labor de los “</a:t>
            </a:r>
            <a:r>
              <a:rPr lang="es-ES" dirty="0" err="1">
                <a:latin typeface="Comic Sans MS" panose="030F0702030302020204" pitchFamily="66" charset="0"/>
              </a:rPr>
              <a:t>Bosquipeques</a:t>
            </a:r>
            <a:r>
              <a:rPr lang="es-ES" dirty="0" smtClean="0">
                <a:latin typeface="Comic Sans MS" panose="030F0702030302020204" pitchFamily="66" charset="0"/>
              </a:rPr>
              <a:t>”; </a:t>
            </a:r>
            <a:r>
              <a:rPr lang="es-ES" dirty="0">
                <a:latin typeface="Comic Sans MS" panose="030F0702030302020204" pitchFamily="66" charset="0"/>
              </a:rPr>
              <a:t>para ello tendréis que pasar una serie de pruebas cuando vengáis a visitarnos. Pero antes… ¡conozcamos la historia de los “</a:t>
            </a:r>
            <a:r>
              <a:rPr lang="es-ES" dirty="0" err="1">
                <a:latin typeface="Comic Sans MS" panose="030F0702030302020204" pitchFamily="66" charset="0"/>
              </a:rPr>
              <a:t>Bosquipeques</a:t>
            </a:r>
            <a:r>
              <a:rPr lang="es-ES" dirty="0">
                <a:latin typeface="Comic Sans MS" panose="030F0702030302020204" pitchFamily="66" charset="0"/>
              </a:rPr>
              <a:t>”!</a:t>
            </a:r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754503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3875909"/>
            <a:ext cx="8928992" cy="3009934"/>
          </a:xfrm>
        </p:spPr>
      </p:pic>
      <p:sp>
        <p:nvSpPr>
          <p:cNvPr id="5" name="CuadroTexto 4"/>
          <p:cNvSpPr txBox="1"/>
          <p:nvPr/>
        </p:nvSpPr>
        <p:spPr>
          <a:xfrm>
            <a:off x="1079612" y="548680"/>
            <a:ext cx="6984776" cy="3419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ES" sz="1600" dirty="0">
                <a:latin typeface="Comic Sans MS" panose="030F0702030302020204" pitchFamily="66" charset="0"/>
              </a:rPr>
              <a:t>Cuenta la leyenda que hace muchos, muchos años, en los bosques de Pozuelo vivían unos seres diminutos e invisibles a los ojos de las personas mayores, eran los </a:t>
            </a:r>
            <a:r>
              <a:rPr lang="es-ES" sz="1600" dirty="0">
                <a:solidFill>
                  <a:srgbClr val="00B050"/>
                </a:solidFill>
                <a:latin typeface="Comic Sans MS" panose="030F0702030302020204" pitchFamily="66" charset="0"/>
              </a:rPr>
              <a:t>BOSQUIPEQUES</a:t>
            </a:r>
            <a:r>
              <a:rPr lang="es-ES" sz="1600" dirty="0">
                <a:latin typeface="Comic Sans MS" panose="030F0702030302020204" pitchFamily="66" charset="0"/>
              </a:rPr>
              <a:t>, aunque los habitantes de Pozuelo sabían que vivían allí porque el bosque estaba siempre muy bien cuidado. Los árboles crecían grandes y fuertes, en la primavera los arbustos se cubrían de florecillas y emitían fragancias que perfumaban el aire del bosque, y los animales que allí vivían, que por </a:t>
            </a:r>
            <a:r>
              <a:rPr lang="es-ES" sz="1600" dirty="0" smtClean="0">
                <a:latin typeface="Comic Sans MS" panose="030F0702030302020204" pitchFamily="66" charset="0"/>
              </a:rPr>
              <a:t>cierto, </a:t>
            </a:r>
            <a:r>
              <a:rPr lang="es-ES" sz="1600" dirty="0">
                <a:latin typeface="Comic Sans MS" panose="030F0702030302020204" pitchFamily="66" charset="0"/>
              </a:rPr>
              <a:t>eran muchos, estaban muy felices de tener unos amigos tan buenos. </a:t>
            </a:r>
          </a:p>
          <a:p>
            <a:pPr algn="just">
              <a:lnSpc>
                <a:spcPct val="150000"/>
              </a:lnSpc>
            </a:pPr>
            <a:endParaRPr lang="es-ES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4221088"/>
            <a:ext cx="2940986" cy="3246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1980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3875909"/>
            <a:ext cx="8928992" cy="3009934"/>
          </a:xfrm>
        </p:spPr>
      </p:pic>
      <p:sp>
        <p:nvSpPr>
          <p:cNvPr id="5" name="CuadroTexto 4"/>
          <p:cNvSpPr txBox="1"/>
          <p:nvPr/>
        </p:nvSpPr>
        <p:spPr>
          <a:xfrm>
            <a:off x="1079612" y="620688"/>
            <a:ext cx="6984776" cy="29578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ES" dirty="0">
                <a:latin typeface="Comic Sans MS" panose="030F0702030302020204" pitchFamily="66" charset="0"/>
              </a:rPr>
              <a:t>Los animales, en  agradecimiento a los cuidados de los “</a:t>
            </a:r>
            <a:r>
              <a:rPr lang="es-ES" dirty="0" err="1">
                <a:latin typeface="Comic Sans MS" panose="030F0702030302020204" pitchFamily="66" charset="0"/>
              </a:rPr>
              <a:t>Bosquipeques</a:t>
            </a:r>
            <a:r>
              <a:rPr lang="es-ES" dirty="0">
                <a:latin typeface="Comic Sans MS" panose="030F0702030302020204" pitchFamily="66" charset="0"/>
              </a:rPr>
              <a:t>” les enseñaron muchos secretos de la naturaleza, como diferenciar unos árboles de otros, distinguir las flores por su perfume, escuchar y reconocer los sonidos que lleva el viento, sentir con sus manos el tacto de las cosas y lo más importante, a cuidarse y colaborar entre todos. </a:t>
            </a:r>
          </a:p>
          <a:p>
            <a:pPr algn="just">
              <a:lnSpc>
                <a:spcPct val="150000"/>
              </a:lnSpc>
            </a:pPr>
            <a:endParaRPr lang="es-ES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4221088"/>
            <a:ext cx="2940986" cy="3246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810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3875909"/>
            <a:ext cx="8928992" cy="3009934"/>
          </a:xfrm>
        </p:spPr>
      </p:pic>
      <p:sp>
        <p:nvSpPr>
          <p:cNvPr id="5" name="CuadroTexto 4"/>
          <p:cNvSpPr txBox="1"/>
          <p:nvPr/>
        </p:nvSpPr>
        <p:spPr>
          <a:xfrm>
            <a:off x="1079612" y="620688"/>
            <a:ext cx="6984776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ES" sz="1600" dirty="0" smtClean="0">
                <a:latin typeface="Comic Sans MS" panose="030F0702030302020204" pitchFamily="66" charset="0"/>
              </a:rPr>
              <a:t>Pero un </a:t>
            </a:r>
            <a:r>
              <a:rPr lang="es-ES" sz="1600" dirty="0">
                <a:latin typeface="Comic Sans MS" panose="030F0702030302020204" pitchFamily="66" charset="0"/>
              </a:rPr>
              <a:t>día </a:t>
            </a:r>
            <a:r>
              <a:rPr lang="es-ES" sz="1600" dirty="0" smtClean="0">
                <a:latin typeface="Comic Sans MS" panose="030F0702030302020204" pitchFamily="66" charset="0"/>
              </a:rPr>
              <a:t>los </a:t>
            </a:r>
            <a:r>
              <a:rPr lang="es-ES" sz="1600" dirty="0">
                <a:latin typeface="Comic Sans MS" panose="030F0702030302020204" pitchFamily="66" charset="0"/>
              </a:rPr>
              <a:t>“</a:t>
            </a:r>
            <a:r>
              <a:rPr lang="es-ES" sz="1600" dirty="0" err="1">
                <a:latin typeface="Comic Sans MS" panose="030F0702030302020204" pitchFamily="66" charset="0"/>
              </a:rPr>
              <a:t>Bosquipeques</a:t>
            </a:r>
            <a:r>
              <a:rPr lang="es-ES" sz="1600" dirty="0">
                <a:latin typeface="Comic Sans MS" panose="030F0702030302020204" pitchFamily="66" charset="0"/>
              </a:rPr>
              <a:t>” tuvieron que marcharse a otro bosque lejos de </a:t>
            </a:r>
            <a:r>
              <a:rPr lang="es-ES" sz="1600" dirty="0" smtClean="0">
                <a:latin typeface="Comic Sans MS" panose="030F0702030302020204" pitchFamily="66" charset="0"/>
              </a:rPr>
              <a:t>allí, </a:t>
            </a:r>
            <a:r>
              <a:rPr lang="es-ES" sz="1600" dirty="0">
                <a:latin typeface="Comic Sans MS" panose="030F0702030302020204" pitchFamily="66" charset="0"/>
              </a:rPr>
              <a:t>que necesitaba de su cuidado y protección, así pues, pensaron que para no abandonar el bosque de </a:t>
            </a:r>
            <a:r>
              <a:rPr lang="es-ES" sz="1600" dirty="0" smtClean="0">
                <a:latin typeface="Comic Sans MS" panose="030F0702030302020204" pitchFamily="66" charset="0"/>
              </a:rPr>
              <a:t>Pozuelo, </a:t>
            </a:r>
            <a:r>
              <a:rPr lang="es-ES" sz="1600" dirty="0">
                <a:latin typeface="Comic Sans MS" panose="030F0702030302020204" pitchFamily="66" charset="0"/>
              </a:rPr>
              <a:t>serían los niños del pueblo los elegidos para mimarlo y cuidarlo con cariño. Pero primero les hacían  pasar por una serie de pruebas para ver si estaban preparados </a:t>
            </a:r>
            <a:r>
              <a:rPr lang="es-ES" sz="1600" dirty="0" smtClean="0">
                <a:latin typeface="Comic Sans MS" panose="030F0702030302020204" pitchFamily="66" charset="0"/>
              </a:rPr>
              <a:t>para convertirse </a:t>
            </a:r>
            <a:r>
              <a:rPr lang="es-ES" sz="1600" dirty="0">
                <a:latin typeface="Comic Sans MS" panose="030F0702030302020204" pitchFamily="66" charset="0"/>
              </a:rPr>
              <a:t>en los nuevos </a:t>
            </a:r>
            <a:r>
              <a:rPr lang="es-ES" sz="1600" dirty="0">
                <a:solidFill>
                  <a:srgbClr val="00B050"/>
                </a:solidFill>
                <a:latin typeface="Comic Sans MS" panose="030F0702030302020204" pitchFamily="66" charset="0"/>
              </a:rPr>
              <a:t>GUARDIANES DEL BOSQUE. 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4221088"/>
            <a:ext cx="2940986" cy="3246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454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3875909"/>
            <a:ext cx="8928992" cy="3009934"/>
          </a:xfrm>
        </p:spPr>
      </p:pic>
      <p:sp>
        <p:nvSpPr>
          <p:cNvPr id="5" name="CuadroTexto 4"/>
          <p:cNvSpPr txBox="1"/>
          <p:nvPr/>
        </p:nvSpPr>
        <p:spPr>
          <a:xfrm>
            <a:off x="1079612" y="476672"/>
            <a:ext cx="6984776" cy="29738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ES" sz="1600" dirty="0">
                <a:latin typeface="Comic Sans MS" panose="030F0702030302020204" pitchFamily="66" charset="0"/>
              </a:rPr>
              <a:t>Como aquellos niños se hicieron ya mayores, el bosque sigue necesitando que otros niños continúen con esta importante misión y por eso os piden vuestra ayuda, aunque para estar seguros de que seréis los guardianes </a:t>
            </a:r>
            <a:r>
              <a:rPr lang="es-ES" sz="1600" dirty="0" smtClean="0">
                <a:latin typeface="Comic Sans MS" panose="030F0702030302020204" pitchFamily="66" charset="0"/>
              </a:rPr>
              <a:t>adecuados, </a:t>
            </a:r>
            <a:r>
              <a:rPr lang="es-ES" sz="1600" dirty="0">
                <a:latin typeface="Comic Sans MS" panose="030F0702030302020204" pitchFamily="66" charset="0"/>
              </a:rPr>
              <a:t>pondrán a prueba vuestros cinco sentidos. Si lo conseguís habréis demostrado que sois los mejores y estáis súper preparados para seguir con la misión que muchos años atrás tenían los “</a:t>
            </a:r>
            <a:r>
              <a:rPr lang="es-ES" sz="1600" dirty="0" err="1">
                <a:latin typeface="Comic Sans MS" panose="030F0702030302020204" pitchFamily="66" charset="0"/>
              </a:rPr>
              <a:t>Bosquipeques</a:t>
            </a:r>
            <a:r>
              <a:rPr lang="es-ES" sz="1600" dirty="0">
                <a:latin typeface="Comic Sans MS" panose="030F0702030302020204" pitchFamily="66" charset="0"/>
              </a:rPr>
              <a:t>”: ¡¡¡CUIDAR DEL BOSQUE!!!</a:t>
            </a:r>
          </a:p>
          <a:p>
            <a:pPr algn="just">
              <a:lnSpc>
                <a:spcPct val="150000"/>
              </a:lnSpc>
            </a:pPr>
            <a:endParaRPr lang="es-ES" sz="1400" dirty="0">
              <a:solidFill>
                <a:srgbClr val="00B050"/>
              </a:solidFill>
              <a:latin typeface="Lucida Calligraphy" panose="03010101010101010101" pitchFamily="66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4221088"/>
            <a:ext cx="2940986" cy="3246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267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3848066"/>
            <a:ext cx="8928992" cy="3009934"/>
          </a:xfrm>
        </p:spPr>
      </p:pic>
      <p:sp>
        <p:nvSpPr>
          <p:cNvPr id="5" name="CuadroTexto 4"/>
          <p:cNvSpPr txBox="1"/>
          <p:nvPr/>
        </p:nvSpPr>
        <p:spPr>
          <a:xfrm>
            <a:off x="1079612" y="980728"/>
            <a:ext cx="6984776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ES" sz="1600" dirty="0" smtClean="0">
                <a:latin typeface="Comic Sans MS" panose="030F0702030302020204" pitchFamily="66" charset="0"/>
              </a:rPr>
              <a:t>Para reproducir la canción de los cinco sentidos deberéis acceder al siguiente enlace:</a:t>
            </a:r>
          </a:p>
          <a:p>
            <a:pPr algn="just">
              <a:lnSpc>
                <a:spcPct val="150000"/>
              </a:lnSpc>
            </a:pPr>
            <a:r>
              <a:rPr lang="es-ES" sz="1600" dirty="0" smtClean="0">
                <a:latin typeface="Comic Sans MS" panose="030F0702030302020204" pitchFamily="66" charset="0"/>
                <a:hlinkClick r:id="rId3"/>
              </a:rPr>
              <a:t>https</a:t>
            </a:r>
            <a:r>
              <a:rPr lang="es-ES" sz="1600" dirty="0">
                <a:latin typeface="Comic Sans MS" panose="030F0702030302020204" pitchFamily="66" charset="0"/>
                <a:hlinkClick r:id="rId3"/>
              </a:rPr>
              <a:t>://</a:t>
            </a:r>
            <a:r>
              <a:rPr lang="es-ES" sz="1600" dirty="0" smtClean="0">
                <a:latin typeface="Comic Sans MS" panose="030F0702030302020204" pitchFamily="66" charset="0"/>
                <a:hlinkClick r:id="rId3"/>
              </a:rPr>
              <a:t>www.ivoox.com/guardianes-del-bosque-audios-mp3_rf_373615_1.html</a:t>
            </a:r>
            <a:r>
              <a:rPr lang="es-ES" sz="1600" dirty="0" smtClean="0">
                <a:latin typeface="Comic Sans MS" panose="030F0702030302020204" pitchFamily="66" charset="0"/>
              </a:rPr>
              <a:t> </a:t>
            </a:r>
          </a:p>
          <a:p>
            <a:endParaRPr lang="es-ES" sz="1600" dirty="0" smtClean="0">
              <a:latin typeface="Comic Sans MS" panose="030F0702030302020204" pitchFamily="66" charset="0"/>
            </a:endParaRPr>
          </a:p>
          <a:p>
            <a:endParaRPr lang="es-ES" sz="1600" dirty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r>
              <a:rPr lang="es-ES" sz="1600" dirty="0">
                <a:latin typeface="Comic Sans MS" panose="030F0702030302020204" pitchFamily="66" charset="0"/>
              </a:rPr>
              <a:t>¡Os esperamos en el Aula de Educación Ambiental con muchas ganas de cuidar el bosque!</a:t>
            </a:r>
          </a:p>
        </p:txBody>
      </p:sp>
    </p:spTree>
    <p:extLst>
      <p:ext uri="{BB962C8B-B14F-4D97-AF65-F5344CB8AC3E}">
        <p14:creationId xmlns:p14="http://schemas.microsoft.com/office/powerpoint/2010/main" val="4148066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</TotalTime>
  <Words>434</Words>
  <Application>Microsoft Office PowerPoint</Application>
  <PresentationFormat>Presentación en pantalla (4:3)</PresentationFormat>
  <Paragraphs>12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8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biblioteca</dc:creator>
  <cp:lastModifiedBy>libre</cp:lastModifiedBy>
  <cp:revision>24</cp:revision>
  <cp:lastPrinted>2018-10-26T10:23:42Z</cp:lastPrinted>
  <dcterms:created xsi:type="dcterms:W3CDTF">2018-10-22T07:07:05Z</dcterms:created>
  <dcterms:modified xsi:type="dcterms:W3CDTF">2018-11-29T08:25:19Z</dcterms:modified>
</cp:coreProperties>
</file>